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jpeg>
</file>

<file path=ppt/media/image3.jp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228011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353467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909147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53935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40905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655466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7928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523019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096780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406002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378820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D7417C-FD39-4463-9671-B2B59F9B7A29}" type="datetimeFigureOut">
              <a:rPr lang="es-ES" smtClean="0"/>
              <a:t>30/01/2014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6C0D77-3FA6-41BB-8C26-CB030180D85D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974521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://teacherrox.wikispaces.com/file/view/El_cuerpo_humano.jpg/248748147/385x326/El_cuerpo_humano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27384"/>
            <a:ext cx="9144000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3615159"/>
            <a:ext cx="7772400" cy="1470025"/>
          </a:xfrm>
        </p:spPr>
        <p:txBody>
          <a:bodyPr>
            <a:noAutofit/>
          </a:bodyPr>
          <a:lstStyle/>
          <a:p>
            <a:r>
              <a:rPr lang="de-DE" sz="11500" dirty="0" smtClean="0">
                <a:ln w="28575" cmpd="sng">
                  <a:solidFill>
                    <a:schemeClr val="tx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ritannic Bold" panose="020B0903060703020204" pitchFamily="34" charset="0"/>
              </a:rPr>
              <a:t>Körperteile</a:t>
            </a:r>
            <a:endParaRPr lang="de-DE" sz="11500" dirty="0">
              <a:ln w="28575" cmpd="sng">
                <a:solidFill>
                  <a:schemeClr val="tx1"/>
                </a:solidFill>
                <a:prstDash val="solid"/>
              </a:ln>
              <a:solidFill>
                <a:srgbClr val="FFFF00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ritannic Bold" panose="020B0903060703020204" pitchFamily="34" charset="0"/>
            </a:endParaRPr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2483768" y="5949280"/>
            <a:ext cx="3923928" cy="622920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s-ES" dirty="0" smtClean="0">
                <a:solidFill>
                  <a:schemeClr val="tx1"/>
                </a:solidFill>
              </a:rPr>
              <a:t>Tamara Escrivá  3ºA</a:t>
            </a:r>
            <a:endParaRPr lang="es-E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7869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3 Imagen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309287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2 Imagen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6620" y="188640"/>
            <a:ext cx="4587602" cy="6514938"/>
          </a:xfrm>
          <a:prstGeom prst="rect">
            <a:avLst/>
          </a:prstGeom>
        </p:spPr>
      </p:pic>
      <p:sp>
        <p:nvSpPr>
          <p:cNvPr id="4" name="3 CuadroTexto"/>
          <p:cNvSpPr txBox="1"/>
          <p:nvPr/>
        </p:nvSpPr>
        <p:spPr>
          <a:xfrm>
            <a:off x="5076056" y="836712"/>
            <a:ext cx="432048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5400" dirty="0" smtClean="0">
                <a:ln w="28575">
                  <a:solidFill>
                    <a:schemeClr val="tx1"/>
                  </a:solidFill>
                </a:ln>
                <a:solidFill>
                  <a:schemeClr val="bg1"/>
                </a:solidFill>
              </a:rPr>
              <a:t>	   DIE FUNKTIONEN </a:t>
            </a:r>
            <a:endParaRPr lang="es-ES" sz="5400" dirty="0">
              <a:ln w="28575">
                <a:solidFill>
                  <a:schemeClr val="tx1"/>
                </a:solidFill>
              </a:ln>
              <a:solidFill>
                <a:schemeClr val="bg1"/>
              </a:solidFill>
            </a:endParaRPr>
          </a:p>
        </p:txBody>
      </p:sp>
      <p:pic>
        <p:nvPicPr>
          <p:cNvPr id="2050" name="Picture 2" descr="http://3.bp.blogspot.com/-jXy40D_WV1Y/UfhL7RpCvbI/AAAAAAAAABg/oKUL-pxUDko/s1600/organos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46637" y="3068960"/>
            <a:ext cx="2179318" cy="299820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50464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</TotalTime>
  <Words>4</Words>
  <Application>Microsoft Office PowerPoint</Application>
  <PresentationFormat>Presentación en pantalla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4" baseType="lpstr">
      <vt:lpstr>Tema de Office</vt:lpstr>
      <vt:lpstr>Körperteile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Körperteile</dc:title>
  <dc:creator>c</dc:creator>
  <cp:lastModifiedBy>c</cp:lastModifiedBy>
  <cp:revision>8</cp:revision>
  <dcterms:created xsi:type="dcterms:W3CDTF">2014-01-07T18:12:15Z</dcterms:created>
  <dcterms:modified xsi:type="dcterms:W3CDTF">2014-01-30T09:47:32Z</dcterms:modified>
</cp:coreProperties>
</file>

<file path=docProps/thumbnail.jpeg>
</file>